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34948-CDC8-487A-BA05-EF9C17522760}" type="datetimeFigureOut">
              <a:rPr lang="pt-BR" smtClean="0"/>
              <a:pPr/>
              <a:t>02/02/2011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23F763-AA80-4511-BCEC-464682E4B9E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3AF6A6A-67C5-4F65-A84C-F0AF6B0FF234}" type="datetimeFigureOut">
              <a:rPr lang="pt-BR" smtClean="0"/>
              <a:pPr/>
              <a:t>02/02/2011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9F6B992-15EF-4BA1-9ACE-7BE932C883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AF6A6A-67C5-4F65-A84C-F0AF6B0FF234}" type="datetimeFigureOut">
              <a:rPr lang="pt-BR" smtClean="0"/>
              <a:pPr/>
              <a:t>02/02/2011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F6B992-15EF-4BA1-9ACE-7BE932C883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AF6A6A-67C5-4F65-A84C-F0AF6B0FF234}" type="datetimeFigureOut">
              <a:rPr lang="pt-BR" smtClean="0"/>
              <a:pPr/>
              <a:t>02/02/2011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F6B992-15EF-4BA1-9ACE-7BE932C883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AF6A6A-67C5-4F65-A84C-F0AF6B0FF234}" type="datetimeFigureOut">
              <a:rPr lang="pt-BR" smtClean="0"/>
              <a:pPr/>
              <a:t>02/02/2011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F6B992-15EF-4BA1-9ACE-7BE932C8834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AF6A6A-67C5-4F65-A84C-F0AF6B0FF234}" type="datetimeFigureOut">
              <a:rPr lang="pt-BR" smtClean="0"/>
              <a:pPr/>
              <a:t>02/02/2011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F6B992-15EF-4BA1-9ACE-7BE932C8834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AF6A6A-67C5-4F65-A84C-F0AF6B0FF234}" type="datetimeFigureOut">
              <a:rPr lang="pt-BR" smtClean="0"/>
              <a:pPr/>
              <a:t>02/02/2011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F6B992-15EF-4BA1-9ACE-7BE932C8834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AF6A6A-67C5-4F65-A84C-F0AF6B0FF234}" type="datetimeFigureOut">
              <a:rPr lang="pt-BR" smtClean="0"/>
              <a:pPr/>
              <a:t>02/02/2011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F6B992-15EF-4BA1-9ACE-7BE932C883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AF6A6A-67C5-4F65-A84C-F0AF6B0FF234}" type="datetimeFigureOut">
              <a:rPr lang="pt-BR" smtClean="0"/>
              <a:pPr/>
              <a:t>02/02/2011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F6B992-15EF-4BA1-9ACE-7BE932C8834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AF6A6A-67C5-4F65-A84C-F0AF6B0FF234}" type="datetimeFigureOut">
              <a:rPr lang="pt-BR" smtClean="0"/>
              <a:pPr/>
              <a:t>02/02/2011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F6B992-15EF-4BA1-9ACE-7BE932C883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3AF6A6A-67C5-4F65-A84C-F0AF6B0FF234}" type="datetimeFigureOut">
              <a:rPr lang="pt-BR" smtClean="0"/>
              <a:pPr/>
              <a:t>02/02/2011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F6B992-15EF-4BA1-9ACE-7BE932C883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3AF6A6A-67C5-4F65-A84C-F0AF6B0FF234}" type="datetimeFigureOut">
              <a:rPr lang="pt-BR" smtClean="0"/>
              <a:pPr/>
              <a:t>02/02/2011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9F6B992-15EF-4BA1-9ACE-7BE932C8834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3AF6A6A-67C5-4F65-A84C-F0AF6B0FF234}" type="datetimeFigureOut">
              <a:rPr lang="pt-BR" smtClean="0"/>
              <a:pPr/>
              <a:t>02/02/2011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9F6B992-15EF-4BA1-9ACE-7BE932C883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7" name="Picture 3" descr="C:\Users\Maykel\Pictures\1317arco_iris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t-BR" dirty="0" smtClean="0"/>
              <a:t>“Ensina </a:t>
            </a:r>
            <a:r>
              <a:rPr lang="pt-BR" dirty="0" smtClean="0"/>
              <a:t>a criança no caminho em que deve andar</a:t>
            </a:r>
            <a:r>
              <a:rPr lang="pt-BR" dirty="0" smtClean="0"/>
              <a:t>”?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b="1" dirty="0" smtClean="0"/>
              <a:t>a</a:t>
            </a:r>
            <a:r>
              <a:rPr lang="pt-BR" b="1" dirty="0" smtClean="0"/>
              <a:t>)</a:t>
            </a:r>
            <a:r>
              <a:rPr lang="pt-BR" dirty="0" smtClean="0"/>
              <a:t> Provérbios 22:3 </a:t>
            </a:r>
            <a:endParaRPr lang="pt-BR" dirty="0" smtClean="0"/>
          </a:p>
          <a:p>
            <a:pPr>
              <a:buNone/>
            </a:pPr>
            <a:r>
              <a:rPr lang="pt-BR" b="1" dirty="0" smtClean="0"/>
              <a:t>b</a:t>
            </a:r>
            <a:r>
              <a:rPr lang="pt-BR" b="1" dirty="0" smtClean="0"/>
              <a:t>)</a:t>
            </a:r>
            <a:r>
              <a:rPr lang="pt-BR" dirty="0" smtClean="0"/>
              <a:t> Provérbios 22:6 </a:t>
            </a:r>
            <a:endParaRPr lang="pt-BR" dirty="0" smtClean="0"/>
          </a:p>
          <a:p>
            <a:pPr>
              <a:buNone/>
            </a:pPr>
            <a:r>
              <a:rPr lang="pt-BR" b="1" dirty="0" smtClean="0"/>
              <a:t>c</a:t>
            </a:r>
            <a:r>
              <a:rPr lang="pt-BR" b="1" dirty="0" smtClean="0"/>
              <a:t>) </a:t>
            </a:r>
            <a:r>
              <a:rPr lang="pt-BR" dirty="0" smtClean="0"/>
              <a:t>Provérbios 21:3 </a:t>
            </a:r>
            <a:endParaRPr lang="pt-BR" dirty="0" smtClean="0"/>
          </a:p>
          <a:p>
            <a:pPr>
              <a:buNone/>
            </a:pPr>
            <a:r>
              <a:rPr lang="pt-BR" b="1" dirty="0" smtClean="0"/>
              <a:t>d</a:t>
            </a:r>
            <a:r>
              <a:rPr lang="pt-BR" b="1" dirty="0" smtClean="0"/>
              <a:t>)</a:t>
            </a:r>
            <a:r>
              <a:rPr lang="pt-BR" dirty="0" smtClean="0"/>
              <a:t> Provérbios 21:6 </a:t>
            </a:r>
            <a:endParaRPr lang="pt-BR" dirty="0" smtClean="0"/>
          </a:p>
          <a:p>
            <a:endParaRPr lang="pt-BR" dirty="0" smtClean="0"/>
          </a:p>
          <a:p>
            <a:pPr algn="ctr">
              <a:buNone/>
            </a:pPr>
            <a:r>
              <a:rPr lang="pt-BR" sz="4000" dirty="0" smtClean="0">
                <a:solidFill>
                  <a:srgbClr val="FF0000"/>
                </a:solidFill>
              </a:rPr>
              <a:t>b</a:t>
            </a:r>
            <a:r>
              <a:rPr lang="pt-BR" sz="4000" dirty="0" smtClean="0">
                <a:solidFill>
                  <a:srgbClr val="FF0000"/>
                </a:solidFill>
              </a:rPr>
              <a:t>) Provérbios 22:6 </a:t>
            </a:r>
            <a:endParaRPr lang="pt-BR" sz="4000" dirty="0">
              <a:solidFill>
                <a:srgbClr val="FF0000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Pergunta 8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t-BR" dirty="0" smtClean="0"/>
              <a:t>“Respondeu-lhes Jesus: errais, não conhecendo as Escrituras nem o poder de Deus</a:t>
            </a:r>
            <a:r>
              <a:rPr lang="pt-BR" dirty="0" smtClean="0"/>
              <a:t>”?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b="1" dirty="0" smtClean="0"/>
              <a:t>a</a:t>
            </a:r>
            <a:r>
              <a:rPr lang="pt-BR" b="1" dirty="0" smtClean="0"/>
              <a:t>) </a:t>
            </a:r>
            <a:r>
              <a:rPr lang="pt-BR" dirty="0" smtClean="0"/>
              <a:t>Mateus 22:28 </a:t>
            </a:r>
            <a:endParaRPr lang="pt-BR" dirty="0" smtClean="0"/>
          </a:p>
          <a:p>
            <a:pPr>
              <a:buNone/>
            </a:pPr>
            <a:r>
              <a:rPr lang="pt-BR" b="1" dirty="0" smtClean="0"/>
              <a:t>b</a:t>
            </a:r>
            <a:r>
              <a:rPr lang="pt-BR" b="1" dirty="0" smtClean="0"/>
              <a:t>) </a:t>
            </a:r>
            <a:r>
              <a:rPr lang="pt-BR" dirty="0" smtClean="0"/>
              <a:t>Mateus 22:29 </a:t>
            </a:r>
            <a:endParaRPr lang="pt-BR" dirty="0" smtClean="0"/>
          </a:p>
          <a:p>
            <a:pPr>
              <a:buNone/>
            </a:pPr>
            <a:r>
              <a:rPr lang="pt-BR" b="1" dirty="0" smtClean="0"/>
              <a:t>c</a:t>
            </a:r>
            <a:r>
              <a:rPr lang="pt-BR" b="1" dirty="0" smtClean="0"/>
              <a:t>) </a:t>
            </a:r>
            <a:r>
              <a:rPr lang="pt-BR" dirty="0" smtClean="0"/>
              <a:t>Mateus 22:30 </a:t>
            </a:r>
            <a:endParaRPr lang="pt-BR" dirty="0" smtClean="0"/>
          </a:p>
          <a:p>
            <a:pPr>
              <a:buNone/>
            </a:pPr>
            <a:r>
              <a:rPr lang="pt-BR" b="1" dirty="0" smtClean="0"/>
              <a:t>d</a:t>
            </a:r>
            <a:r>
              <a:rPr lang="pt-BR" b="1" dirty="0" smtClean="0"/>
              <a:t>) </a:t>
            </a:r>
            <a:r>
              <a:rPr lang="pt-BR" dirty="0" smtClean="0"/>
              <a:t>Mateus </a:t>
            </a:r>
            <a:r>
              <a:rPr lang="pt-BR" dirty="0" smtClean="0"/>
              <a:t>22:31</a:t>
            </a:r>
          </a:p>
          <a:p>
            <a:pPr algn="ctr"/>
            <a:r>
              <a:rPr lang="pt-BR" dirty="0" smtClean="0"/>
              <a:t/>
            </a:r>
            <a:br>
              <a:rPr lang="pt-BR" dirty="0" smtClean="0"/>
            </a:br>
            <a:r>
              <a:rPr lang="pt-BR" sz="4000" dirty="0" smtClean="0">
                <a:solidFill>
                  <a:srgbClr val="FF0000"/>
                </a:solidFill>
              </a:rPr>
              <a:t>b</a:t>
            </a:r>
            <a:r>
              <a:rPr lang="pt-BR" sz="4000" dirty="0" smtClean="0">
                <a:solidFill>
                  <a:srgbClr val="FF0000"/>
                </a:solidFill>
              </a:rPr>
              <a:t>) Mateus 22:29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EXTRA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t-BR" dirty="0" smtClean="0"/>
              <a:t>“Procura apresentar-te a Deus aprovado, como obreiro que não tem de que se envergonhar, que maneja bem a palavra da verdade</a:t>
            </a:r>
            <a:r>
              <a:rPr lang="pt-BR" dirty="0" smtClean="0"/>
              <a:t>”?</a:t>
            </a:r>
          </a:p>
          <a:p>
            <a:pPr algn="ctr">
              <a:buNone/>
            </a:pPr>
            <a:endParaRPr lang="pt-BR" dirty="0" smtClean="0"/>
          </a:p>
          <a:p>
            <a:pPr marL="624078" indent="-514350">
              <a:buNone/>
            </a:pPr>
            <a:r>
              <a:rPr lang="pt-BR" b="1" dirty="0" smtClean="0"/>
              <a:t>a)</a:t>
            </a:r>
            <a:r>
              <a:rPr lang="pt-BR" dirty="0" smtClean="0"/>
              <a:t> II </a:t>
            </a:r>
            <a:r>
              <a:rPr lang="pt-BR" dirty="0" smtClean="0"/>
              <a:t>Timóteo 2:13 </a:t>
            </a:r>
            <a:endParaRPr lang="pt-BR" dirty="0" smtClean="0"/>
          </a:p>
          <a:p>
            <a:pPr marL="624078" indent="-514350">
              <a:buNone/>
            </a:pPr>
            <a:r>
              <a:rPr lang="pt-BR" b="1" dirty="0" smtClean="0"/>
              <a:t>b</a:t>
            </a:r>
            <a:r>
              <a:rPr lang="pt-BR" b="1" dirty="0" smtClean="0"/>
              <a:t>)</a:t>
            </a:r>
            <a:r>
              <a:rPr lang="pt-BR" dirty="0" smtClean="0"/>
              <a:t> II Timóteo 2:14 </a:t>
            </a:r>
            <a:endParaRPr lang="pt-BR" dirty="0" smtClean="0"/>
          </a:p>
          <a:p>
            <a:pPr marL="624078" indent="-514350">
              <a:buNone/>
            </a:pPr>
            <a:r>
              <a:rPr lang="pt-BR" b="1" dirty="0" smtClean="0"/>
              <a:t>c</a:t>
            </a:r>
            <a:r>
              <a:rPr lang="pt-BR" b="1" dirty="0" smtClean="0"/>
              <a:t>)</a:t>
            </a:r>
            <a:r>
              <a:rPr lang="pt-BR" dirty="0" smtClean="0"/>
              <a:t> II Timóteo 2:15 </a:t>
            </a:r>
            <a:endParaRPr lang="pt-BR" dirty="0" smtClean="0"/>
          </a:p>
          <a:p>
            <a:pPr marL="624078" indent="-514350">
              <a:buNone/>
            </a:pPr>
            <a:r>
              <a:rPr lang="pt-BR" b="1" dirty="0" smtClean="0"/>
              <a:t>d</a:t>
            </a:r>
            <a:r>
              <a:rPr lang="pt-BR" b="1" dirty="0" smtClean="0"/>
              <a:t>)</a:t>
            </a:r>
            <a:r>
              <a:rPr lang="pt-BR" dirty="0" smtClean="0"/>
              <a:t> II Timóteo </a:t>
            </a:r>
            <a:r>
              <a:rPr lang="pt-BR" dirty="0" smtClean="0"/>
              <a:t>2:16</a:t>
            </a:r>
          </a:p>
          <a:p>
            <a:pPr marL="624078" indent="-514350" algn="ctr">
              <a:buNone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sz="4000" dirty="0" smtClean="0">
                <a:solidFill>
                  <a:srgbClr val="FF0000"/>
                </a:solidFill>
              </a:rPr>
              <a:t>c</a:t>
            </a:r>
            <a:r>
              <a:rPr lang="pt-BR" sz="4000" dirty="0" smtClean="0">
                <a:solidFill>
                  <a:srgbClr val="FF0000"/>
                </a:solidFill>
              </a:rPr>
              <a:t>) II Timóteo 2:15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EXTRA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t-BR" dirty="0" smtClean="0"/>
          </a:p>
          <a:p>
            <a:pPr algn="ctr"/>
            <a:endParaRPr lang="pt-BR" dirty="0" smtClean="0"/>
          </a:p>
          <a:p>
            <a:pPr algn="ctr"/>
            <a:endParaRPr lang="pt-BR" dirty="0" smtClean="0"/>
          </a:p>
          <a:p>
            <a:pPr algn="ctr">
              <a:buNone/>
            </a:pPr>
            <a:r>
              <a:rPr lang="pt-BR" i="1" dirty="0" smtClean="0"/>
              <a:t>No caso de empate, quem responder a pergunta EXTRA primeiro, será o vencedor.</a:t>
            </a:r>
            <a:endParaRPr lang="pt-BR" i="1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400" dirty="0" smtClean="0"/>
              <a:t> </a:t>
            </a:r>
            <a:r>
              <a:rPr lang="pt-BR" sz="4800" dirty="0" smtClean="0"/>
              <a:t>Onde Está o Versículo?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r>
              <a:rPr lang="pt-BR" dirty="0" smtClean="0"/>
              <a:t>“</a:t>
            </a:r>
            <a:r>
              <a:rPr lang="pt-BR" dirty="0" smtClean="0"/>
              <a:t>Eu Sou o Caminho, e a Verdade e a Vida” ?</a:t>
            </a:r>
            <a:br>
              <a:rPr lang="pt-BR" dirty="0" smtClean="0"/>
            </a:br>
            <a:endParaRPr lang="pt-BR" dirty="0" smtClean="0"/>
          </a:p>
          <a:p>
            <a:pPr marL="566928" indent="-457200">
              <a:buNone/>
            </a:pPr>
            <a:r>
              <a:rPr lang="pt-BR" b="1" dirty="0" smtClean="0"/>
              <a:t>a) </a:t>
            </a:r>
            <a:r>
              <a:rPr lang="pt-BR" dirty="0" smtClean="0"/>
              <a:t>João 16:4</a:t>
            </a:r>
          </a:p>
          <a:p>
            <a:pPr marL="566928" indent="-457200">
              <a:buNone/>
            </a:pPr>
            <a:r>
              <a:rPr lang="pt-BR" b="1" dirty="0" smtClean="0"/>
              <a:t>b</a:t>
            </a:r>
            <a:r>
              <a:rPr lang="pt-BR" dirty="0" smtClean="0"/>
              <a:t>) João 4:6 </a:t>
            </a:r>
            <a:endParaRPr lang="pt-BR" dirty="0" smtClean="0"/>
          </a:p>
          <a:p>
            <a:pPr marL="566928" indent="-457200">
              <a:buNone/>
            </a:pPr>
            <a:r>
              <a:rPr lang="pt-BR" b="1" dirty="0" smtClean="0"/>
              <a:t>c</a:t>
            </a:r>
            <a:r>
              <a:rPr lang="pt-BR" b="1" dirty="0" smtClean="0"/>
              <a:t>) </a:t>
            </a:r>
            <a:r>
              <a:rPr lang="pt-BR" dirty="0" smtClean="0"/>
              <a:t>João 14:6 </a:t>
            </a:r>
            <a:endParaRPr lang="pt-BR" dirty="0" smtClean="0"/>
          </a:p>
          <a:p>
            <a:pPr marL="566928" indent="-457200">
              <a:buNone/>
            </a:pPr>
            <a:r>
              <a:rPr lang="pt-BR" b="1" dirty="0" smtClean="0"/>
              <a:t>d</a:t>
            </a:r>
            <a:r>
              <a:rPr lang="pt-BR" b="1" dirty="0" smtClean="0"/>
              <a:t>) </a:t>
            </a:r>
            <a:r>
              <a:rPr lang="pt-BR" dirty="0" smtClean="0"/>
              <a:t>João </a:t>
            </a:r>
            <a:r>
              <a:rPr lang="pt-BR" dirty="0" smtClean="0"/>
              <a:t>6:4</a:t>
            </a:r>
            <a:endParaRPr lang="pt-BR" b="1" dirty="0" smtClean="0"/>
          </a:p>
          <a:p>
            <a:pPr marL="624078" indent="-514350" algn="ctr">
              <a:buAutoNum type="alphaLcParenR"/>
            </a:pPr>
            <a:endParaRPr lang="pt-BR" sz="2400" b="1" dirty="0" smtClean="0"/>
          </a:p>
          <a:p>
            <a:pPr marL="624078" indent="-514350" algn="ctr">
              <a:buNone/>
            </a:pPr>
            <a:r>
              <a:rPr lang="pt-BR" sz="4000" dirty="0" smtClean="0">
                <a:solidFill>
                  <a:srgbClr val="FF0000"/>
                </a:solidFill>
              </a:rPr>
              <a:t>c</a:t>
            </a:r>
            <a:r>
              <a:rPr lang="pt-BR" sz="4000" dirty="0" smtClean="0">
                <a:solidFill>
                  <a:srgbClr val="FF0000"/>
                </a:solidFill>
              </a:rPr>
              <a:t>) João 14:6</a:t>
            </a:r>
            <a:endParaRPr lang="pt-BR" sz="4000" dirty="0">
              <a:solidFill>
                <a:srgbClr val="FF0000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Pergunta 1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t-BR" dirty="0" smtClean="0"/>
              <a:t>“Tudo Posso </a:t>
            </a:r>
            <a:r>
              <a:rPr lang="pt-BR" dirty="0" err="1" smtClean="0"/>
              <a:t>nAquele</a:t>
            </a:r>
            <a:r>
              <a:rPr lang="pt-BR" dirty="0" smtClean="0"/>
              <a:t> que me fortalece” ?</a:t>
            </a:r>
            <a:br>
              <a:rPr lang="pt-BR" dirty="0" smtClean="0"/>
            </a:br>
            <a:endParaRPr lang="pt-BR" dirty="0" smtClean="0"/>
          </a:p>
          <a:p>
            <a:pPr marL="624078" indent="-514350">
              <a:buNone/>
            </a:pPr>
            <a:r>
              <a:rPr lang="pt-BR" b="1" dirty="0" smtClean="0"/>
              <a:t>a)</a:t>
            </a:r>
            <a:r>
              <a:rPr lang="pt-BR" dirty="0" smtClean="0"/>
              <a:t> </a:t>
            </a:r>
            <a:r>
              <a:rPr lang="pt-BR" dirty="0" err="1" smtClean="0"/>
              <a:t>Filipenses</a:t>
            </a:r>
            <a:r>
              <a:rPr lang="pt-BR" dirty="0" smtClean="0"/>
              <a:t> </a:t>
            </a:r>
            <a:r>
              <a:rPr lang="pt-BR" dirty="0" smtClean="0"/>
              <a:t>4:13 </a:t>
            </a:r>
            <a:endParaRPr lang="pt-BR" dirty="0" smtClean="0"/>
          </a:p>
          <a:p>
            <a:pPr marL="624078" indent="-514350">
              <a:buNone/>
            </a:pPr>
            <a:r>
              <a:rPr lang="pt-BR" b="1" dirty="0" smtClean="0"/>
              <a:t>b</a:t>
            </a:r>
            <a:r>
              <a:rPr lang="pt-BR" b="1" dirty="0" smtClean="0"/>
              <a:t>) </a:t>
            </a:r>
            <a:r>
              <a:rPr lang="pt-BR" dirty="0" err="1" smtClean="0"/>
              <a:t>Filipenses</a:t>
            </a:r>
            <a:r>
              <a:rPr lang="pt-BR" dirty="0" smtClean="0"/>
              <a:t> 13:4 </a:t>
            </a:r>
            <a:endParaRPr lang="pt-BR" dirty="0" smtClean="0"/>
          </a:p>
          <a:p>
            <a:pPr marL="624078" indent="-514350">
              <a:buNone/>
            </a:pPr>
            <a:r>
              <a:rPr lang="pt-BR" b="1" dirty="0" smtClean="0"/>
              <a:t>c</a:t>
            </a:r>
            <a:r>
              <a:rPr lang="pt-BR" b="1" dirty="0" smtClean="0"/>
              <a:t>) </a:t>
            </a:r>
            <a:r>
              <a:rPr lang="pt-BR" dirty="0" err="1" smtClean="0"/>
              <a:t>Filipenses</a:t>
            </a:r>
            <a:r>
              <a:rPr lang="pt-BR" dirty="0" smtClean="0"/>
              <a:t> 14:3 </a:t>
            </a:r>
            <a:endParaRPr lang="pt-BR" dirty="0" smtClean="0"/>
          </a:p>
          <a:p>
            <a:pPr marL="624078" indent="-514350">
              <a:buNone/>
            </a:pPr>
            <a:r>
              <a:rPr lang="pt-BR" b="1" dirty="0" smtClean="0"/>
              <a:t>d</a:t>
            </a:r>
            <a:r>
              <a:rPr lang="pt-BR" b="1" dirty="0" smtClean="0"/>
              <a:t>) </a:t>
            </a:r>
            <a:r>
              <a:rPr lang="pt-BR" dirty="0" err="1" smtClean="0"/>
              <a:t>Filipenses</a:t>
            </a:r>
            <a:r>
              <a:rPr lang="pt-BR" dirty="0" smtClean="0"/>
              <a:t> </a:t>
            </a:r>
            <a:r>
              <a:rPr lang="pt-BR" dirty="0" smtClean="0"/>
              <a:t>3:14</a:t>
            </a:r>
          </a:p>
          <a:p>
            <a:pPr marL="624078" indent="-514350">
              <a:buNone/>
            </a:pPr>
            <a:endParaRPr lang="pt-BR" dirty="0" smtClean="0"/>
          </a:p>
          <a:p>
            <a:pPr marL="624078" indent="-514350" algn="ctr">
              <a:buNone/>
            </a:pPr>
            <a:r>
              <a:rPr lang="pt-BR" sz="4000" dirty="0" smtClean="0">
                <a:solidFill>
                  <a:srgbClr val="FF0000"/>
                </a:solidFill>
              </a:rPr>
              <a:t>a) </a:t>
            </a:r>
            <a:r>
              <a:rPr lang="pt-BR" sz="4000" dirty="0" err="1" smtClean="0">
                <a:solidFill>
                  <a:srgbClr val="FF0000"/>
                </a:solidFill>
              </a:rPr>
              <a:t>Filipenses</a:t>
            </a:r>
            <a:r>
              <a:rPr lang="pt-BR" sz="4000" dirty="0" smtClean="0">
                <a:solidFill>
                  <a:srgbClr val="FF0000"/>
                </a:solidFill>
              </a:rPr>
              <a:t> 4:13</a:t>
            </a:r>
            <a:endParaRPr lang="pt-BR" sz="4000" dirty="0">
              <a:solidFill>
                <a:srgbClr val="FF0000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Pergunta 2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t-BR" dirty="0" smtClean="0"/>
              <a:t>“Disse Deus: haja luz; e houve luz” </a:t>
            </a:r>
            <a:r>
              <a:rPr lang="pt-BR" dirty="0" smtClean="0"/>
              <a:t>?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b="1" dirty="0" smtClean="0"/>
              <a:t>a</a:t>
            </a:r>
            <a:r>
              <a:rPr lang="pt-BR" b="1" dirty="0" smtClean="0"/>
              <a:t>) </a:t>
            </a:r>
            <a:r>
              <a:rPr lang="pt-BR" dirty="0" smtClean="0"/>
              <a:t>Gênesis 1:2 </a:t>
            </a:r>
            <a:endParaRPr lang="pt-BR" dirty="0" smtClean="0"/>
          </a:p>
          <a:p>
            <a:pPr>
              <a:buNone/>
            </a:pPr>
            <a:r>
              <a:rPr lang="pt-BR" b="1" dirty="0" smtClean="0"/>
              <a:t>b)</a:t>
            </a:r>
            <a:r>
              <a:rPr lang="pt-BR" dirty="0" smtClean="0"/>
              <a:t> </a:t>
            </a:r>
            <a:r>
              <a:rPr lang="pt-BR" dirty="0" smtClean="0"/>
              <a:t>Gênesis 1:3 </a:t>
            </a:r>
            <a:endParaRPr lang="pt-BR" dirty="0" smtClean="0"/>
          </a:p>
          <a:p>
            <a:pPr>
              <a:buNone/>
            </a:pPr>
            <a:r>
              <a:rPr lang="pt-BR" b="1" dirty="0" smtClean="0"/>
              <a:t>c</a:t>
            </a:r>
            <a:r>
              <a:rPr lang="pt-BR" b="1" dirty="0" smtClean="0"/>
              <a:t>)</a:t>
            </a:r>
            <a:r>
              <a:rPr lang="pt-BR" dirty="0" smtClean="0"/>
              <a:t> Gênesis 1:4 </a:t>
            </a:r>
            <a:endParaRPr lang="pt-BR" dirty="0" smtClean="0"/>
          </a:p>
          <a:p>
            <a:pPr>
              <a:buNone/>
            </a:pPr>
            <a:r>
              <a:rPr lang="pt-BR" b="1" dirty="0" smtClean="0"/>
              <a:t>d</a:t>
            </a:r>
            <a:r>
              <a:rPr lang="pt-BR" b="1" dirty="0" smtClean="0"/>
              <a:t>)</a:t>
            </a:r>
            <a:r>
              <a:rPr lang="pt-BR" dirty="0" smtClean="0"/>
              <a:t> Gênesis 1:5</a:t>
            </a:r>
            <a:br>
              <a:rPr lang="pt-BR" dirty="0" smtClean="0"/>
            </a:br>
            <a:endParaRPr lang="pt-BR" dirty="0" smtClean="0"/>
          </a:p>
          <a:p>
            <a:pPr algn="ctr">
              <a:buNone/>
            </a:pPr>
            <a:r>
              <a:rPr lang="pt-BR" sz="4000" dirty="0" smtClean="0">
                <a:solidFill>
                  <a:srgbClr val="FF0000"/>
                </a:solidFill>
              </a:rPr>
              <a:t>b</a:t>
            </a:r>
            <a:r>
              <a:rPr lang="pt-BR" sz="4000" dirty="0" smtClean="0">
                <a:solidFill>
                  <a:srgbClr val="FF0000"/>
                </a:solidFill>
              </a:rPr>
              <a:t>) Gênesis 1:3</a:t>
            </a:r>
            <a:endParaRPr lang="pt-BR" sz="4000" dirty="0">
              <a:solidFill>
                <a:srgbClr val="FF0000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Pergunta 3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t-BR" dirty="0" smtClean="0"/>
              <a:t>“Lembra-te do dia de sábado, para o santificar</a:t>
            </a:r>
            <a:r>
              <a:rPr lang="pt-BR" dirty="0" smtClean="0"/>
              <a:t>”?</a:t>
            </a:r>
          </a:p>
          <a:p>
            <a:pPr algn="ctr">
              <a:buNone/>
            </a:pPr>
            <a:endParaRPr lang="pt-BR" dirty="0" smtClean="0"/>
          </a:p>
          <a:p>
            <a:pPr marL="624078" indent="-514350">
              <a:buNone/>
            </a:pPr>
            <a:r>
              <a:rPr lang="pt-BR" b="1" dirty="0" smtClean="0"/>
              <a:t>a)</a:t>
            </a:r>
            <a:r>
              <a:rPr lang="pt-BR" dirty="0" smtClean="0"/>
              <a:t> Êxodo </a:t>
            </a:r>
            <a:r>
              <a:rPr lang="pt-BR" dirty="0" smtClean="0"/>
              <a:t>20:8 </a:t>
            </a:r>
            <a:endParaRPr lang="pt-BR" dirty="0" smtClean="0"/>
          </a:p>
          <a:p>
            <a:pPr marL="624078" indent="-514350">
              <a:buNone/>
            </a:pPr>
            <a:r>
              <a:rPr lang="pt-BR" b="1" dirty="0" smtClean="0"/>
              <a:t>b</a:t>
            </a:r>
            <a:r>
              <a:rPr lang="pt-BR" b="1" dirty="0" smtClean="0"/>
              <a:t>)</a:t>
            </a:r>
            <a:r>
              <a:rPr lang="pt-BR" dirty="0" smtClean="0"/>
              <a:t> Êxodo 20:9 </a:t>
            </a:r>
            <a:endParaRPr lang="pt-BR" dirty="0" smtClean="0"/>
          </a:p>
          <a:p>
            <a:pPr marL="624078" indent="-514350">
              <a:buNone/>
            </a:pPr>
            <a:r>
              <a:rPr lang="pt-BR" b="1" dirty="0" smtClean="0"/>
              <a:t>c</a:t>
            </a:r>
            <a:r>
              <a:rPr lang="pt-BR" b="1" dirty="0" smtClean="0"/>
              <a:t>)</a:t>
            </a:r>
            <a:r>
              <a:rPr lang="pt-BR" dirty="0" smtClean="0"/>
              <a:t> Êxodo 20:10 </a:t>
            </a:r>
            <a:endParaRPr lang="pt-BR" dirty="0" smtClean="0"/>
          </a:p>
          <a:p>
            <a:pPr marL="624078" indent="-514350">
              <a:buNone/>
            </a:pPr>
            <a:r>
              <a:rPr lang="pt-BR" b="1" dirty="0" smtClean="0"/>
              <a:t>d</a:t>
            </a:r>
            <a:r>
              <a:rPr lang="pt-BR" b="1" dirty="0" smtClean="0"/>
              <a:t>)</a:t>
            </a:r>
            <a:r>
              <a:rPr lang="pt-BR" dirty="0" smtClean="0"/>
              <a:t> Êxodo 20:11</a:t>
            </a:r>
            <a:br>
              <a:rPr lang="pt-BR" dirty="0" smtClean="0"/>
            </a:br>
            <a:endParaRPr lang="pt-BR" dirty="0" smtClean="0"/>
          </a:p>
          <a:p>
            <a:pPr marL="624078" indent="-514350" algn="ctr">
              <a:buNone/>
            </a:pPr>
            <a:r>
              <a:rPr lang="pt-BR" sz="4000" dirty="0" smtClean="0">
                <a:solidFill>
                  <a:srgbClr val="FF0000"/>
                </a:solidFill>
              </a:rPr>
              <a:t>a</a:t>
            </a:r>
            <a:r>
              <a:rPr lang="pt-BR" sz="4000" dirty="0" smtClean="0">
                <a:solidFill>
                  <a:srgbClr val="FF0000"/>
                </a:solidFill>
              </a:rPr>
              <a:t>) Êxodo 20:8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Pergunta 4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t-BR" dirty="0" smtClean="0"/>
              <a:t>“Até duas mil e trezentas tardes e manhãs; e o santuário será purificado” </a:t>
            </a:r>
            <a:r>
              <a:rPr lang="pt-BR" dirty="0" smtClean="0"/>
              <a:t>?</a:t>
            </a:r>
          </a:p>
          <a:p>
            <a:pPr algn="ctr">
              <a:buNone/>
            </a:pPr>
            <a:endParaRPr lang="pt-BR" dirty="0" smtClean="0"/>
          </a:p>
          <a:p>
            <a:pPr marL="624078" indent="-514350">
              <a:buNone/>
            </a:pPr>
            <a:r>
              <a:rPr lang="pt-BR" b="1" dirty="0" smtClean="0"/>
              <a:t>a) </a:t>
            </a:r>
            <a:r>
              <a:rPr lang="pt-BR" dirty="0" smtClean="0"/>
              <a:t>Daniel </a:t>
            </a:r>
            <a:r>
              <a:rPr lang="pt-BR" dirty="0" smtClean="0"/>
              <a:t>8:11 </a:t>
            </a:r>
            <a:endParaRPr lang="pt-BR" dirty="0" smtClean="0"/>
          </a:p>
          <a:p>
            <a:pPr marL="624078" indent="-514350">
              <a:buNone/>
            </a:pPr>
            <a:r>
              <a:rPr lang="pt-BR" b="1" dirty="0" smtClean="0"/>
              <a:t>b</a:t>
            </a:r>
            <a:r>
              <a:rPr lang="pt-BR" b="1" dirty="0" smtClean="0"/>
              <a:t>)</a:t>
            </a:r>
            <a:r>
              <a:rPr lang="pt-BR" dirty="0" smtClean="0"/>
              <a:t> Daniel 8:12 </a:t>
            </a:r>
            <a:endParaRPr lang="pt-BR" dirty="0" smtClean="0"/>
          </a:p>
          <a:p>
            <a:pPr marL="624078" indent="-514350">
              <a:buNone/>
            </a:pPr>
            <a:r>
              <a:rPr lang="pt-BR" b="1" dirty="0" smtClean="0"/>
              <a:t>c</a:t>
            </a:r>
            <a:r>
              <a:rPr lang="pt-BR" b="1" dirty="0" smtClean="0"/>
              <a:t>)</a:t>
            </a:r>
            <a:r>
              <a:rPr lang="pt-BR" dirty="0" smtClean="0"/>
              <a:t> Daniel 8:13 </a:t>
            </a:r>
            <a:endParaRPr lang="pt-BR" dirty="0" smtClean="0"/>
          </a:p>
          <a:p>
            <a:pPr marL="624078" indent="-514350">
              <a:buNone/>
            </a:pPr>
            <a:r>
              <a:rPr lang="pt-BR" b="1" dirty="0" smtClean="0"/>
              <a:t>d</a:t>
            </a:r>
            <a:r>
              <a:rPr lang="pt-BR" b="1" dirty="0" smtClean="0"/>
              <a:t>)</a:t>
            </a:r>
            <a:r>
              <a:rPr lang="pt-BR" dirty="0" smtClean="0"/>
              <a:t> Daniel </a:t>
            </a:r>
            <a:r>
              <a:rPr lang="pt-BR" dirty="0" smtClean="0"/>
              <a:t>8:14</a:t>
            </a:r>
          </a:p>
          <a:p>
            <a:pPr marL="624078" indent="-514350">
              <a:buNone/>
            </a:pPr>
            <a:endParaRPr lang="pt-BR" dirty="0" smtClean="0"/>
          </a:p>
          <a:p>
            <a:pPr marL="624078" indent="-514350" algn="ctr">
              <a:buNone/>
            </a:pPr>
            <a:r>
              <a:rPr lang="pt-BR" sz="4000" dirty="0" smtClean="0">
                <a:solidFill>
                  <a:srgbClr val="FF0000"/>
                </a:solidFill>
              </a:rPr>
              <a:t>d) Daniel 8:14</a:t>
            </a:r>
            <a:endParaRPr lang="pt-BR" sz="4000" dirty="0">
              <a:solidFill>
                <a:srgbClr val="FF0000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Pergunta 5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t-BR" dirty="0" smtClean="0"/>
              <a:t>“Eis que a virgem conceberá e dará à luz um filho e lhe chamará Emanuel” </a:t>
            </a:r>
            <a:r>
              <a:rPr lang="pt-BR" dirty="0" smtClean="0"/>
              <a:t>?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b="1" dirty="0" smtClean="0"/>
              <a:t>a</a:t>
            </a:r>
            <a:r>
              <a:rPr lang="pt-BR" b="1" dirty="0" smtClean="0"/>
              <a:t>) </a:t>
            </a:r>
            <a:r>
              <a:rPr lang="pt-BR" dirty="0" smtClean="0"/>
              <a:t>Isaías 7:11 </a:t>
            </a:r>
            <a:endParaRPr lang="pt-BR" dirty="0" smtClean="0"/>
          </a:p>
          <a:p>
            <a:pPr>
              <a:buNone/>
            </a:pPr>
            <a:r>
              <a:rPr lang="pt-BR" b="1" dirty="0" smtClean="0"/>
              <a:t>b</a:t>
            </a:r>
            <a:r>
              <a:rPr lang="pt-BR" b="1" dirty="0" smtClean="0"/>
              <a:t>) </a:t>
            </a:r>
            <a:r>
              <a:rPr lang="pt-BR" dirty="0" smtClean="0"/>
              <a:t>Isaías 7:12 </a:t>
            </a:r>
            <a:endParaRPr lang="pt-BR" dirty="0" smtClean="0"/>
          </a:p>
          <a:p>
            <a:pPr>
              <a:buNone/>
            </a:pPr>
            <a:r>
              <a:rPr lang="pt-BR" b="1" dirty="0" smtClean="0"/>
              <a:t>c</a:t>
            </a:r>
            <a:r>
              <a:rPr lang="pt-BR" b="1" dirty="0" smtClean="0"/>
              <a:t>) </a:t>
            </a:r>
            <a:r>
              <a:rPr lang="pt-BR" dirty="0" smtClean="0"/>
              <a:t>Isaías 7:13 </a:t>
            </a:r>
            <a:endParaRPr lang="pt-BR" dirty="0" smtClean="0"/>
          </a:p>
          <a:p>
            <a:pPr>
              <a:buNone/>
            </a:pPr>
            <a:r>
              <a:rPr lang="pt-BR" b="1" dirty="0" smtClean="0"/>
              <a:t>d</a:t>
            </a:r>
            <a:r>
              <a:rPr lang="pt-BR" b="1" dirty="0" smtClean="0"/>
              <a:t>) </a:t>
            </a:r>
            <a:r>
              <a:rPr lang="pt-BR" dirty="0" smtClean="0"/>
              <a:t>Isaías </a:t>
            </a:r>
            <a:r>
              <a:rPr lang="pt-BR" dirty="0" smtClean="0"/>
              <a:t>7:14</a:t>
            </a:r>
          </a:p>
          <a:p>
            <a:pPr algn="ctr">
              <a:buNone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sz="4000" dirty="0" smtClean="0">
                <a:solidFill>
                  <a:srgbClr val="FF0000"/>
                </a:solidFill>
              </a:rPr>
              <a:t>d</a:t>
            </a:r>
            <a:r>
              <a:rPr lang="pt-BR" sz="4000" dirty="0" smtClean="0">
                <a:solidFill>
                  <a:srgbClr val="FF0000"/>
                </a:solidFill>
              </a:rPr>
              <a:t>) Isaías 7:14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Pergunta 6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t-BR" dirty="0" smtClean="0"/>
              <a:t>“Cria em mim, ó Deus, um coração puro e renova dentro de mim um espírito inabalável</a:t>
            </a:r>
            <a:r>
              <a:rPr lang="pt-BR" dirty="0" smtClean="0"/>
              <a:t>”?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b="1" dirty="0" smtClean="0"/>
              <a:t>a</a:t>
            </a:r>
            <a:r>
              <a:rPr lang="pt-BR" b="1" dirty="0" smtClean="0"/>
              <a:t>)</a:t>
            </a:r>
            <a:r>
              <a:rPr lang="pt-BR" dirty="0" smtClean="0"/>
              <a:t> Salmo 51:10 </a:t>
            </a:r>
            <a:endParaRPr lang="pt-BR" dirty="0" smtClean="0"/>
          </a:p>
          <a:p>
            <a:pPr>
              <a:buNone/>
            </a:pPr>
            <a:r>
              <a:rPr lang="pt-BR" b="1" dirty="0" smtClean="0"/>
              <a:t>b</a:t>
            </a:r>
            <a:r>
              <a:rPr lang="pt-BR" b="1" dirty="0" smtClean="0"/>
              <a:t>) </a:t>
            </a:r>
            <a:r>
              <a:rPr lang="pt-BR" dirty="0" smtClean="0"/>
              <a:t>Salmo 61:10 </a:t>
            </a:r>
            <a:endParaRPr lang="pt-BR" dirty="0" smtClean="0"/>
          </a:p>
          <a:p>
            <a:pPr>
              <a:buNone/>
            </a:pPr>
            <a:r>
              <a:rPr lang="pt-BR" b="1" dirty="0" smtClean="0"/>
              <a:t>c</a:t>
            </a:r>
            <a:r>
              <a:rPr lang="pt-BR" b="1" dirty="0" smtClean="0"/>
              <a:t>)</a:t>
            </a:r>
            <a:r>
              <a:rPr lang="pt-BR" dirty="0" smtClean="0"/>
              <a:t> Salmo 41:10 </a:t>
            </a:r>
            <a:endParaRPr lang="pt-BR" dirty="0" smtClean="0"/>
          </a:p>
          <a:p>
            <a:pPr>
              <a:buNone/>
            </a:pPr>
            <a:r>
              <a:rPr lang="pt-BR" b="1" dirty="0" smtClean="0"/>
              <a:t>d</a:t>
            </a:r>
            <a:r>
              <a:rPr lang="pt-BR" b="1" dirty="0" smtClean="0"/>
              <a:t>)</a:t>
            </a:r>
            <a:r>
              <a:rPr lang="pt-BR" dirty="0" smtClean="0"/>
              <a:t> Salmo </a:t>
            </a:r>
            <a:r>
              <a:rPr lang="pt-BR" dirty="0" smtClean="0"/>
              <a:t>71:10</a:t>
            </a:r>
          </a:p>
          <a:p>
            <a:pPr>
              <a:buNone/>
            </a:pPr>
            <a:endParaRPr lang="pt-BR" dirty="0" smtClean="0"/>
          </a:p>
          <a:p>
            <a:pPr algn="ctr">
              <a:buNone/>
            </a:pPr>
            <a:r>
              <a:rPr lang="pt-BR" sz="4000" dirty="0" smtClean="0">
                <a:solidFill>
                  <a:srgbClr val="FF0000"/>
                </a:solidFill>
              </a:rPr>
              <a:t>a</a:t>
            </a:r>
            <a:r>
              <a:rPr lang="pt-BR" sz="4000" dirty="0" smtClean="0">
                <a:solidFill>
                  <a:srgbClr val="FF0000"/>
                </a:solidFill>
              </a:rPr>
              <a:t>) Salmo 51:10</a:t>
            </a:r>
            <a:endParaRPr lang="pt-BR" sz="4000" dirty="0">
              <a:solidFill>
                <a:srgbClr val="FF0000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Pergunta 7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</TotalTime>
  <Words>337</Words>
  <Application>Microsoft Office PowerPoint</Application>
  <PresentationFormat>Apresentação na tela (4:3)</PresentationFormat>
  <Paragraphs>89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Concurso</vt:lpstr>
      <vt:lpstr>Slide 1</vt:lpstr>
      <vt:lpstr> Onde Está o Versículo?</vt:lpstr>
      <vt:lpstr>Pergunta 1</vt:lpstr>
      <vt:lpstr>Pergunta 2</vt:lpstr>
      <vt:lpstr>Pergunta 3</vt:lpstr>
      <vt:lpstr>Pergunta 4</vt:lpstr>
      <vt:lpstr>Pergunta 5</vt:lpstr>
      <vt:lpstr>Pergunta 6</vt:lpstr>
      <vt:lpstr>Pergunta 7</vt:lpstr>
      <vt:lpstr>Pergunta 8</vt:lpstr>
      <vt:lpstr>EXTRA</vt:lpstr>
      <vt:lpstr>EXTRA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Maykel</dc:creator>
  <cp:lastModifiedBy>Maykel</cp:lastModifiedBy>
  <cp:revision>8</cp:revision>
  <dcterms:created xsi:type="dcterms:W3CDTF">2011-02-02T21:13:26Z</dcterms:created>
  <dcterms:modified xsi:type="dcterms:W3CDTF">2011-02-02T22:29:43Z</dcterms:modified>
</cp:coreProperties>
</file>